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11" r:id="rId2"/>
    <p:sldId id="312" r:id="rId3"/>
    <p:sldId id="313" r:id="rId4"/>
    <p:sldId id="256" r:id="rId5"/>
    <p:sldId id="283" r:id="rId6"/>
    <p:sldId id="284" r:id="rId7"/>
    <p:sldId id="287" r:id="rId8"/>
    <p:sldId id="288" r:id="rId9"/>
    <p:sldId id="289" r:id="rId10"/>
    <p:sldId id="286" r:id="rId11"/>
    <p:sldId id="257" r:id="rId12"/>
    <p:sldId id="305" r:id="rId13"/>
    <p:sldId id="259" r:id="rId14"/>
    <p:sldId id="260" r:id="rId15"/>
    <p:sldId id="262" r:id="rId16"/>
    <p:sldId id="264" r:id="rId17"/>
    <p:sldId id="266" r:id="rId18"/>
    <p:sldId id="307" r:id="rId19"/>
    <p:sldId id="267" r:id="rId20"/>
    <p:sldId id="269" r:id="rId21"/>
    <p:sldId id="273" r:id="rId22"/>
    <p:sldId id="275" r:id="rId23"/>
    <p:sldId id="291" r:id="rId24"/>
    <p:sldId id="294" r:id="rId25"/>
    <p:sldId id="308" r:id="rId26"/>
    <p:sldId id="295" r:id="rId27"/>
    <p:sldId id="293" r:id="rId28"/>
    <p:sldId id="309" r:id="rId29"/>
    <p:sldId id="296" r:id="rId30"/>
    <p:sldId id="298" r:id="rId31"/>
    <p:sldId id="299" r:id="rId32"/>
    <p:sldId id="304" r:id="rId33"/>
    <p:sldId id="301" r:id="rId34"/>
    <p:sldId id="302" r:id="rId35"/>
    <p:sldId id="270" r:id="rId36"/>
    <p:sldId id="271" r:id="rId37"/>
    <p:sldId id="272" r:id="rId38"/>
    <p:sldId id="276" r:id="rId39"/>
    <p:sldId id="279" r:id="rId40"/>
    <p:sldId id="281" r:id="rId41"/>
    <p:sldId id="303" r:id="rId42"/>
    <p:sldId id="310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0yfc828lopvy/untitled-prez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PowerPoint_Presentation1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Тематска недеља: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Славимо јубилеј !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30" y="1600200"/>
            <a:ext cx="352748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2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https://prezi.com/0yfc828lopvy/untitled-prezi/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1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Додатак: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Квиз </a:t>
            </a:r>
            <a:r>
              <a:rPr lang="sr-Cyrl-RS" dirty="0" smtClean="0"/>
              <a:t>који су </a:t>
            </a:r>
            <a:r>
              <a:rPr lang="sr-Cyrl-RS" smtClean="0"/>
              <a:t>направили </a:t>
            </a:r>
            <a:r>
              <a:rPr lang="sr-Cyrl-RS" smtClean="0"/>
              <a:t>ученици чланови тима број 2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0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667000" y="533400"/>
            <a:ext cx="5943600" cy="5943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8800" dirty="0"/>
              <a:t>КВИЗ</a:t>
            </a:r>
            <a:endParaRPr lang="en-US" sz="8800" dirty="0"/>
          </a:p>
        </p:txBody>
      </p:sp>
      <p:pic>
        <p:nvPicPr>
          <p:cNvPr id="3074" name="Picture 2" descr="D:\so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40000" cy="339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ДОБРОДОШЛИ 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5" name="Picture 3" descr="D:\3462517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467100" cy="3219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968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Поздравимо екипе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RS" sz="3200" b="1" dirty="0" smtClean="0"/>
              <a:t>Мудрице</a:t>
            </a:r>
          </a:p>
          <a:p>
            <a:endParaRPr lang="sr-Cyrl-RS" sz="3200" b="1" dirty="0" smtClean="0"/>
          </a:p>
          <a:p>
            <a:endParaRPr lang="sr-Cyrl-RS" sz="3200" b="1" dirty="0" smtClean="0"/>
          </a:p>
          <a:p>
            <a:r>
              <a:rPr lang="sr-Cyrl-RS" sz="3200" b="1" dirty="0" smtClean="0"/>
              <a:t>Вреднице</a:t>
            </a:r>
          </a:p>
          <a:p>
            <a:endParaRPr lang="sr-Cyrl-RS" sz="3200" b="1" dirty="0" smtClean="0"/>
          </a:p>
          <a:p>
            <a:endParaRPr lang="sr-Cyrl-RS" sz="3200" b="1" dirty="0" smtClean="0"/>
          </a:p>
          <a:p>
            <a:r>
              <a:rPr lang="sr-Cyrl-RS" sz="3200" b="1" dirty="0" smtClean="0"/>
              <a:t>Паметнице</a:t>
            </a:r>
            <a:endParaRPr lang="en-US" sz="3200" b="1" dirty="0"/>
          </a:p>
        </p:txBody>
      </p:sp>
      <p:pic>
        <p:nvPicPr>
          <p:cNvPr id="9218" name="Picture 2" descr="D:\0_8c22a_617c12b8_m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447800"/>
            <a:ext cx="2438400" cy="2689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297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/>
              <a:t>Како изгледа квиз </a:t>
            </a:r>
            <a:r>
              <a:rPr lang="sr-Cyrl-RS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b="1" dirty="0" smtClean="0"/>
              <a:t>3 игре</a:t>
            </a:r>
          </a:p>
          <a:p>
            <a:r>
              <a:rPr lang="sr-Cyrl-RS" b="1" dirty="0" smtClean="0"/>
              <a:t>Прва игра -,,Погоди одговор,,</a:t>
            </a:r>
          </a:p>
          <a:p>
            <a:r>
              <a:rPr lang="sr-Cyrl-RS" dirty="0" smtClean="0"/>
              <a:t>9 питања са понуђеним одговоримаТачан одговор доноси 2 поена (ако екипа да погрешан одговор одговара следећа и тада тачан одговор</a:t>
            </a:r>
            <a:r>
              <a:rPr lang="en-GB" dirty="0" smtClean="0"/>
              <a:t> </a:t>
            </a:r>
            <a:r>
              <a:rPr lang="sr-Cyrl-RS" dirty="0" smtClean="0"/>
              <a:t>доноси 1 поен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/>
              <a:t>2.Игра ,,одговори потпуно !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6 питања</a:t>
            </a:r>
          </a:p>
          <a:p>
            <a:r>
              <a:rPr lang="sr-Cyrl-RS" dirty="0" smtClean="0"/>
              <a:t>Свака екипа требада да пун одговор</a:t>
            </a:r>
          </a:p>
          <a:p>
            <a:r>
              <a:rPr lang="sr-Cyrl-RS" dirty="0" smtClean="0"/>
              <a:t>Тачан одговор доноси 3 поена</a:t>
            </a:r>
            <a:endParaRPr lang="en-GB" dirty="0"/>
          </a:p>
        </p:txBody>
      </p:sp>
      <p:pic>
        <p:nvPicPr>
          <p:cNvPr id="7170" name="Picture 2" descr="D:\upitni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048000"/>
            <a:ext cx="2762250" cy="2905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/>
              <a:t>3.Игра -асоцијација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Свака колона може донети по 4 поена</a:t>
            </a:r>
            <a:endParaRPr lang="en-GB" dirty="0"/>
          </a:p>
        </p:txBody>
      </p:sp>
      <p:pic>
        <p:nvPicPr>
          <p:cNvPr id="10242" name="Picture 2" descr="D:\unnam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6670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СРЕЋНО</a:t>
            </a:r>
            <a:r>
              <a:rPr lang="en-GB" dirty="0" smtClean="0"/>
              <a:t> !!!</a:t>
            </a:r>
            <a:r>
              <a:rPr lang="sr-Cyrl-RS" dirty="0" smtClean="0"/>
              <a:t> 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7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04800"/>
            <a:ext cx="7467600" cy="17065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Када се у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средњем веку први пут помиње Пожега</a:t>
            </a:r>
            <a:r>
              <a:rPr kumimoji="0" lang="en-GB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533400" y="3124200"/>
            <a:ext cx="2057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sr-Cyrl-RS" dirty="0" smtClean="0"/>
          </a:p>
          <a:p>
            <a:r>
              <a:rPr lang="sr-Cyrl-RS" dirty="0" smtClean="0"/>
              <a:t>1.     у 11. веку</a:t>
            </a:r>
          </a:p>
          <a:p>
            <a:endParaRPr lang="sr-Cyrl-RS" dirty="0" smtClean="0"/>
          </a:p>
          <a:p>
            <a:r>
              <a:rPr lang="sr-Cyrl-RS" dirty="0" smtClean="0"/>
              <a:t>2 .    у12. веку</a:t>
            </a:r>
          </a:p>
          <a:p>
            <a:endParaRPr lang="sr-Cyrl-RS" dirty="0" smtClean="0"/>
          </a:p>
          <a:p>
            <a:r>
              <a:rPr lang="sr-Cyrl-RS" dirty="0" smtClean="0"/>
              <a:t>3.     у 13. веку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Први пут Пожега се помиње 1282.године у вези сабора у Дежеву као место које је при подели државе припало краљу Драгутину</a:t>
            </a:r>
          </a:p>
          <a:p>
            <a:endParaRPr lang="en-GB" dirty="0"/>
          </a:p>
        </p:txBody>
      </p:sp>
      <p:pic>
        <p:nvPicPr>
          <p:cNvPr id="1027" name="Picture 3" descr="D:\80px-Grb-Poze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200400"/>
            <a:ext cx="2342934" cy="2693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609600"/>
            <a:ext cx="6172200" cy="32004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5943600" y="5715000"/>
            <a:ext cx="25908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54864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D:\msword-smiley-writing.gi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267200"/>
            <a:ext cx="2105025" cy="2219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7467600" cy="18589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6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en-GB" sz="36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x-none" sz="36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 је у 14 веку саградио цркву у Прилипцу</a:t>
            </a:r>
            <a:r>
              <a:rPr kumimoji="0" lang="en-GB" sz="36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6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895600"/>
            <a:ext cx="7467600" cy="3578225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sz="2800" dirty="0" smtClean="0"/>
              <a:t>1)</a:t>
            </a:r>
            <a:r>
              <a:rPr lang="en-US" sz="2800" dirty="0" err="1" smtClean="0"/>
              <a:t>Цар</a:t>
            </a:r>
            <a:r>
              <a:rPr lang="en-US" sz="2800" dirty="0" smtClean="0"/>
              <a:t> </a:t>
            </a:r>
            <a:r>
              <a:rPr lang="en-US" sz="2800" dirty="0" err="1" smtClean="0"/>
              <a:t>Урош</a:t>
            </a:r>
            <a:r>
              <a:rPr lang="en-US" sz="2800" dirty="0" smtClean="0"/>
              <a:t> </a:t>
            </a:r>
            <a:r>
              <a:rPr lang="en-US" sz="2800" dirty="0" err="1" smtClean="0"/>
              <a:t>Нејаки</a:t>
            </a:r>
            <a:endParaRPr lang="en-US" sz="2800" dirty="0" smtClean="0"/>
          </a:p>
          <a:p>
            <a:pPr eaLnBrk="1" hangingPunct="1"/>
            <a:r>
              <a:rPr lang="en-US" sz="2800" dirty="0" smtClean="0"/>
              <a:t>2)</a:t>
            </a:r>
            <a:r>
              <a:rPr lang="en-US" sz="2800" dirty="0" err="1" smtClean="0"/>
              <a:t>Душан</a:t>
            </a:r>
            <a:r>
              <a:rPr lang="en-US" sz="2800" dirty="0" smtClean="0"/>
              <a:t> </a:t>
            </a:r>
            <a:r>
              <a:rPr lang="en-US" sz="2800" dirty="0" err="1" smtClean="0"/>
              <a:t>Силни</a:t>
            </a:r>
            <a:endParaRPr lang="en-US" sz="2800" dirty="0" smtClean="0"/>
          </a:p>
          <a:p>
            <a:pPr eaLnBrk="1" hangingPunct="1"/>
            <a:r>
              <a:rPr lang="en-US" sz="2800" dirty="0" smtClean="0"/>
              <a:t>3)</a:t>
            </a:r>
            <a:r>
              <a:rPr lang="en-US" sz="2800" dirty="0" err="1" smtClean="0"/>
              <a:t>Кнез</a:t>
            </a:r>
            <a:r>
              <a:rPr lang="en-US" sz="2800" dirty="0" smtClean="0"/>
              <a:t> </a:t>
            </a:r>
            <a:r>
              <a:rPr lang="en-US" sz="2800" dirty="0" err="1" smtClean="0"/>
              <a:t>Лазар</a:t>
            </a:r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457200"/>
            <a:ext cx="6172200" cy="28956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5486400"/>
            <a:ext cx="2930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следеће питање</a:t>
            </a:r>
            <a:endParaRPr lang="en-GB" sz="2800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D:\1345441r8kdivt7w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4100" y="3238500"/>
            <a:ext cx="3162300" cy="3162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17827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3200" cap="small" dirty="0" smtClean="0">
                <a:latin typeface="+mj-lt"/>
                <a:ea typeface="+mj-ea"/>
                <a:cs typeface="+mj-cs"/>
              </a:rPr>
              <a:t>3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Како се звао турски 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путо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писац из 16 века који је писао о Пожеги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743200"/>
            <a:ext cx="7467600" cy="37306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1)Мехмед Паша Соколивић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2)Евлија Челебија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3)Макарије Соколивић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381000"/>
            <a:ext cx="6172200" cy="2971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pic>
        <p:nvPicPr>
          <p:cNvPr id="11266" name="Picture 2" descr="D:\polls_smiles_419_3110_447714_poll_xlar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821" y="3429000"/>
            <a:ext cx="4196521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Евлија Челебија (1611-1682) турски путописац који је пролазећи овуда 1663.г написао за Пожегу ,,Лепа касаба,врло развијена и красна.Махала има 10 и 1060 домова !,,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18589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3200" cap="small" dirty="0" smtClean="0">
                <a:latin typeface="+mj-lt"/>
                <a:ea typeface="+mj-ea"/>
                <a:cs typeface="+mj-cs"/>
              </a:rPr>
              <a:t>3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 саставу које административне јединице се налази Пожега уочи Првог Српског Устанка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667000"/>
            <a:ext cx="7467600" cy="38068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Чачанске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Пожешке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 Ужичке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609600"/>
            <a:ext cx="6172200" cy="3352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pic>
        <p:nvPicPr>
          <p:cNvPr id="4098" name="Picture 2" descr="D:\883dd31c9d60c837add248b0eebf09e9.jp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505200"/>
            <a:ext cx="3048000" cy="3009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r-Cyrl-RS" sz="2800" dirty="0" smtClean="0">
                <a:solidFill>
                  <a:schemeClr val="tx1"/>
                </a:solidFill>
              </a:rPr>
              <a:t>5.</a:t>
            </a:r>
            <a:r>
              <a:rPr lang="x-none" sz="2800" smtClean="0">
                <a:solidFill>
                  <a:schemeClr val="tx1"/>
                </a:solidFill>
              </a:rPr>
              <a:t>Где је рођен Милош Обреновић</a:t>
            </a:r>
            <a:r>
              <a:rPr lang="sr-Cyrl-RS" sz="2800" dirty="0" smtClean="0">
                <a:solidFill>
                  <a:schemeClr val="tx1"/>
                </a:solidFill>
              </a:rPr>
              <a:t>?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048000"/>
            <a:ext cx="7467600" cy="3425825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1)У </a:t>
            </a:r>
            <a:r>
              <a:rPr lang="en-US" dirty="0" err="1" smtClean="0"/>
              <a:t>Средњој</a:t>
            </a:r>
            <a:r>
              <a:rPr lang="en-US" dirty="0" smtClean="0"/>
              <a:t> </a:t>
            </a:r>
            <a:r>
              <a:rPr lang="en-US" dirty="0" err="1" smtClean="0"/>
              <a:t>Добрињи</a:t>
            </a:r>
            <a:endParaRPr lang="en-US" dirty="0" smtClean="0"/>
          </a:p>
          <a:p>
            <a:pPr eaLnBrk="1" hangingPunct="1"/>
            <a:r>
              <a:rPr lang="en-US" dirty="0" smtClean="0"/>
              <a:t>2) У </a:t>
            </a:r>
            <a:r>
              <a:rPr lang="en-US" dirty="0" err="1" smtClean="0"/>
              <a:t>Доњој</a:t>
            </a:r>
            <a:r>
              <a:rPr lang="en-US" dirty="0" smtClean="0"/>
              <a:t> </a:t>
            </a:r>
            <a:r>
              <a:rPr lang="en-US" dirty="0" err="1" smtClean="0"/>
              <a:t>Добрињи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/>
              <a:t>3) У </a:t>
            </a:r>
            <a:r>
              <a:rPr lang="en-US" dirty="0" err="1" smtClean="0"/>
              <a:t>Горњој</a:t>
            </a:r>
            <a:r>
              <a:rPr lang="en-US" dirty="0" smtClean="0"/>
              <a:t> </a:t>
            </a:r>
            <a:r>
              <a:rPr lang="en-US" dirty="0" err="1" smtClean="0"/>
              <a:t>Добрињи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457200"/>
            <a:ext cx="7467600" cy="20113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milos_obrenov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57910"/>
            <a:ext cx="2971800" cy="4556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533400"/>
            <a:ext cx="6172200" cy="3733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2291" name="Picture 3" descr="D:\746-render_1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071937"/>
            <a:ext cx="7162800" cy="2786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6.Коме је посвећена ткзв,,стара,, црква у Пожеги?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1.  Светом Сави</a:t>
            </a:r>
          </a:p>
          <a:p>
            <a:r>
              <a:rPr lang="sr-Cyrl-RS" dirty="0" smtClean="0"/>
              <a:t>2.   СветаТри Јерарха</a:t>
            </a:r>
          </a:p>
          <a:p>
            <a:r>
              <a:rPr lang="sr-Cyrl-RS" dirty="0" smtClean="0"/>
              <a:t>3.   Цару Константину и царици Јелени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533400"/>
            <a:ext cx="6172200" cy="3733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D:\Smiley-Skupina-5094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419600"/>
            <a:ext cx="3228976" cy="1857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 ,,стара,,црква је грађена од 1926. до 1932.и посвећена је Цару Константину и царици Јелени .</a:t>
            </a:r>
          </a:p>
          <a:p>
            <a:r>
              <a:rPr lang="sr-Cyrl-RS" dirty="0" smtClean="0"/>
              <a:t>Споменна њих се слави3.јуна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7.Како су се звали Милошеви родитељи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1.   Обрен иВишња</a:t>
            </a:r>
          </a:p>
          <a:p>
            <a:r>
              <a:rPr lang="sr-Cyrl-RS" dirty="0" smtClean="0"/>
              <a:t>2.   Теодор  и Дуња</a:t>
            </a:r>
          </a:p>
          <a:p>
            <a:r>
              <a:rPr lang="sr-Cyrl-RS" dirty="0" smtClean="0"/>
              <a:t>3.   Теодор и Вишња</a:t>
            </a:r>
            <a:endParaRPr lang="en-GB" dirty="0"/>
          </a:p>
        </p:txBody>
      </p:sp>
      <p:pic>
        <p:nvPicPr>
          <p:cNvPr id="7170" name="Picture 2" descr="D:\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143000"/>
            <a:ext cx="4995111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533400"/>
            <a:ext cx="6172200" cy="3733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pic>
        <p:nvPicPr>
          <p:cNvPr id="2051" name="Picture 3" descr="D:\Veseli-smajlic-download-besplatne-animacije-za-mobitele-128-x-128-slik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267200"/>
            <a:ext cx="2057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smtClean="0"/>
              <a:t>Милошеви родитељи су имали по један брак иза себе (обоје из тих бракова имају по троје деце) Теодор и Вишња су поред Милоша имали Јеврема и Јована </a:t>
            </a:r>
            <a:endParaRPr lang="en-GB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8.Који обласни господар је држао овај крај у 14. веку?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1.  Николе Алтомановића</a:t>
            </a:r>
          </a:p>
          <a:p>
            <a:r>
              <a:rPr lang="sr-Cyrl-RS" dirty="0" smtClean="0"/>
              <a:t>2.   Твртка Котроманића</a:t>
            </a:r>
          </a:p>
          <a:p>
            <a:r>
              <a:rPr lang="sr-Cyrl-RS" dirty="0" smtClean="0"/>
              <a:t>3.   Вука Бранковића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667000" y="533400"/>
            <a:ext cx="5791200" cy="32766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pic>
        <p:nvPicPr>
          <p:cNvPr id="3074" name="Picture 2" descr="D:\4e5cf7d4ccb9c59b6620a9c71944d51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57600"/>
            <a:ext cx="390144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9.Како се некад  звао пожешки фудбалски клуб (данашња ,,Слога,,)?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 smtClean="0"/>
              <a:t>1. ,,Глорија,,</a:t>
            </a:r>
          </a:p>
          <a:p>
            <a:r>
              <a:rPr lang="sr-Cyrl-RS" dirty="0" smtClean="0"/>
              <a:t>2.  ,,Викторија,,</a:t>
            </a:r>
          </a:p>
          <a:p>
            <a:r>
              <a:rPr lang="sr-Cyrl-RS" dirty="0" smtClean="0"/>
              <a:t>3. ,,Победа,,</a:t>
            </a:r>
            <a:endParaRPr lang="en-GB" dirty="0"/>
          </a:p>
        </p:txBody>
      </p:sp>
      <p:pic>
        <p:nvPicPr>
          <p:cNvPr id="9218" name="Picture 2" descr="D:\igrice-fudbal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438400"/>
            <a:ext cx="3047962" cy="3047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0" y="533400"/>
            <a:ext cx="6172200" cy="3733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8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ТАЧАН ОДГОВОР</a:t>
            </a:r>
            <a:endParaRPr kumimoji="0" lang="en-GB" sz="8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5257800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следеће питање</a:t>
            </a:r>
            <a:endParaRPr lang="en-GB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D:\Animated-Glitter-Graphics-76_large.gif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733800"/>
            <a:ext cx="2990850" cy="287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5400" dirty="0" smtClean="0"/>
              <a:t>2. Игра </a:t>
            </a:r>
            <a:endParaRPr lang="en-GB" sz="5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D:\animacije-slike-za-mobitele-download-015-smajlic-bomb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685800"/>
            <a:ext cx="28956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7467600" cy="20875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3200" cap="small" dirty="0" smtClean="0">
                <a:latin typeface="+mj-lt"/>
                <a:ea typeface="+mj-ea"/>
                <a:cs typeface="+mj-cs"/>
              </a:rPr>
              <a:t>1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.Који владар се налази на грбу</a:t>
            </a:r>
            <a:r>
              <a:rPr kumimoji="0" lang="sr-Cyrl-RS" sz="3200" b="0" i="0" u="none" strike="noStrike" kern="1200" cap="sm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наше општине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____________________________________</a:t>
            </a:r>
          </a:p>
        </p:txBody>
      </p:sp>
      <p:pic>
        <p:nvPicPr>
          <p:cNvPr id="2050" name="Picture 2" descr="D:\80px-Grb-Pozega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7696" y="2285999"/>
            <a:ext cx="3217103" cy="3699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2.Наведите 2 личности које су прославиле наш крај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17827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Momcilo_Tesic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600200"/>
            <a:ext cx="1676400" cy="2320172"/>
          </a:xfrm>
          <a:prstGeom prst="rect">
            <a:avLst/>
          </a:prstGeom>
          <a:noFill/>
        </p:spPr>
      </p:pic>
      <p:pic>
        <p:nvPicPr>
          <p:cNvPr id="5123" name="Picture 3" descr="D:\PORTRET-MILAN-TUCOVIC-f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752600"/>
            <a:ext cx="1646237" cy="2011363"/>
          </a:xfrm>
          <a:prstGeom prst="rect">
            <a:avLst/>
          </a:prstGeom>
          <a:noFill/>
        </p:spPr>
      </p:pic>
      <p:pic>
        <p:nvPicPr>
          <p:cNvPr id="5124" name="Picture 4" descr="D:\4081_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191000"/>
            <a:ext cx="1609725" cy="2421710"/>
          </a:xfrm>
          <a:prstGeom prst="rect">
            <a:avLst/>
          </a:prstGeom>
          <a:noFill/>
        </p:spPr>
      </p:pic>
      <p:pic>
        <p:nvPicPr>
          <p:cNvPr id="5125" name="Picture 5" descr="D:\250px-Dragisa_Lapcevi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524000"/>
            <a:ext cx="1801774" cy="2286000"/>
          </a:xfrm>
          <a:prstGeom prst="rect">
            <a:avLst/>
          </a:prstGeom>
          <a:noFill/>
        </p:spPr>
      </p:pic>
      <p:pic>
        <p:nvPicPr>
          <p:cNvPr id="5126" name="Picture 6" descr="D:\230px-Petar_Lekovi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3581400"/>
            <a:ext cx="2215690" cy="311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17827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3200" cap="small" dirty="0" smtClean="0">
                <a:latin typeface="+mj-lt"/>
                <a:ea typeface="+mj-ea"/>
                <a:cs typeface="+mj-cs"/>
              </a:rPr>
              <a:t>3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en-US" sz="32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ме је посвећен споменик на</a:t>
            </a:r>
            <a:r>
              <a:rPr lang="sr-Cyrl-RS" sz="3200" cap="small" dirty="0" smtClean="0">
                <a:latin typeface="+mj-lt"/>
                <a:ea typeface="+mj-ea"/>
                <a:cs typeface="+mj-cs"/>
              </a:rPr>
              <a:t> пожешком 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тргу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?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индекс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1095" y="2133600"/>
            <a:ext cx="4577892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19351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3200" cap="small" dirty="0" smtClean="0">
                <a:latin typeface="+mj-lt"/>
                <a:ea typeface="+mj-ea"/>
                <a:cs typeface="+mj-cs"/>
              </a:rPr>
              <a:t>4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 којој бици је р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</a:t>
            </a:r>
            <a:r>
              <a:rPr kumimoji="0" lang="x-none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њен Милош у Првом устенку</a:t>
            </a:r>
            <a:r>
              <a:rPr kumimoji="0" lang="sr-Cyrl-RS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Cyrl-RS" sz="2800" dirty="0" smtClean="0"/>
              <a:t>5.К</a:t>
            </a:r>
            <a:r>
              <a:rPr lang="x-none" sz="2800" smtClean="0">
                <a:solidFill>
                  <a:schemeClr val="tx1"/>
                </a:solidFill>
              </a:rPr>
              <a:t>ак</a:t>
            </a:r>
            <a:r>
              <a:rPr lang="sr-Cyrl-RS" sz="2800" dirty="0" smtClean="0">
                <a:solidFill>
                  <a:schemeClr val="tx1"/>
                </a:solidFill>
              </a:rPr>
              <a:t>осе звао Милошев пријатељ коме је 1832.године наредио да уреди Пожешку варош?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23161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276600"/>
            <a:ext cx="7467600" cy="31972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D:\2qnm4u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" y="1600200"/>
            <a:ext cx="352044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2800" dirty="0" smtClean="0">
                <a:solidFill>
                  <a:schemeClr val="tx1"/>
                </a:solidFill>
              </a:rPr>
              <a:t>6.</a:t>
            </a:r>
            <a:r>
              <a:rPr lang="x-none" sz="2800" smtClean="0">
                <a:solidFill>
                  <a:schemeClr val="tx1"/>
                </a:solidFill>
              </a:rPr>
              <a:t>ко је аутор</a:t>
            </a:r>
            <a:r>
              <a:rPr lang="sr-Cyrl-RS" sz="2800" dirty="0" smtClean="0">
                <a:solidFill>
                  <a:schemeClr val="tx1"/>
                </a:solidFill>
              </a:rPr>
              <a:t> слике?</a:t>
            </a:r>
            <a:r>
              <a:rPr lang="x-none" sz="2800" smtClean="0">
                <a:solidFill>
                  <a:schemeClr val="tx1"/>
                </a:solidFill>
              </a:rPr>
              <a:t>,</a:t>
            </a:r>
            <a:r>
              <a:rPr lang="sr-Cyrl-RS" sz="2800" dirty="0" smtClean="0">
                <a:solidFill>
                  <a:schemeClr val="tx1"/>
                </a:solidFill>
              </a:rPr>
              <a:t>Ш</a:t>
            </a:r>
            <a:r>
              <a:rPr lang="x-none" sz="2800" smtClean="0">
                <a:solidFill>
                  <a:schemeClr val="tx1"/>
                </a:solidFill>
              </a:rPr>
              <a:t>та је Милош тада р</a:t>
            </a:r>
            <a:r>
              <a:rPr lang="sr-Cyrl-RS" sz="2800" dirty="0" smtClean="0">
                <a:solidFill>
                  <a:schemeClr val="tx1"/>
                </a:solidFill>
              </a:rPr>
              <a:t>екао</a:t>
            </a:r>
            <a:r>
              <a:rPr lang="x-none" sz="2800" smtClean="0">
                <a:solidFill>
                  <a:schemeClr val="tx1"/>
                </a:solidFill>
              </a:rPr>
              <a:t>?</a:t>
            </a:r>
            <a:r>
              <a:rPr lang="sr-Cyrl-RS" sz="2800" dirty="0" smtClean="0">
                <a:solidFill>
                  <a:schemeClr val="tx1"/>
                </a:solidFill>
              </a:rPr>
              <a:t> </a:t>
            </a:r>
            <a:r>
              <a:rPr lang="x-none" sz="2800" smtClean="0">
                <a:solidFill>
                  <a:schemeClr val="tx1"/>
                </a:solidFill>
              </a:rPr>
              <a:t>Коме предаје барјак</a:t>
            </a:r>
            <a:r>
              <a:rPr lang="sr-Cyrl-RS" sz="2800" dirty="0" smtClean="0">
                <a:solidFill>
                  <a:schemeClr val="tx1"/>
                </a:solidFill>
              </a:rPr>
              <a:t>?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22399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124200"/>
            <a:ext cx="7467600" cy="33496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sr-Cyrl-C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Сими Пашрмцу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146" name="Picture 2" descr="D:\1398265593_a19711c106_drugisrpskiustanak-istorija-onlin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676400"/>
            <a:ext cx="7950688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3.Игра 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sz="3600" dirty="0" smtClean="0"/>
              <a:t>АСОЦИЈАЦИЈА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000456"/>
              </p:ext>
            </p:extLst>
          </p:nvPr>
        </p:nvGraphicFramePr>
        <p:xfrm>
          <a:off x="76200" y="165310"/>
          <a:ext cx="8916987" cy="6692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r:id="rId4" imgW="5472828" imgH="4104017" progId="PowerPoint.Show.12">
                  <p:embed/>
                </p:oleObj>
              </mc:Choice>
              <mc:Fallback>
                <p:oleObj name="Presentation" r:id="rId4" imgW="5472828" imgH="4104017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165310"/>
                        <a:ext cx="8916987" cy="6692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81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405</TotalTime>
  <Words>526</Words>
  <Application>Microsoft Office PowerPoint</Application>
  <PresentationFormat>On-screen Show (4:3)</PresentationFormat>
  <Paragraphs>111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Oriel</vt:lpstr>
      <vt:lpstr>Presentation</vt:lpstr>
      <vt:lpstr>Тематска недеља:</vt:lpstr>
      <vt:lpstr>PowerPoint Presentation</vt:lpstr>
      <vt:lpstr>Додатак:</vt:lpstr>
      <vt:lpstr>PowerPoint Presentation</vt:lpstr>
      <vt:lpstr>ДОБРОДОШЛИ !</vt:lpstr>
      <vt:lpstr>Поздравимо екипе</vt:lpstr>
      <vt:lpstr>Како изгледа квиз ?</vt:lpstr>
      <vt:lpstr>2.Игра ,,одговори потпуно !</vt:lpstr>
      <vt:lpstr>3.Игра -асоцијација</vt:lpstr>
      <vt:lpstr>СРЕЋНО !!!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5.Где је рођен Милош Обреновић? </vt:lpstr>
      <vt:lpstr>PowerPoint Presentation</vt:lpstr>
      <vt:lpstr>6.Коме је посвећена ткзв,,стара,, црква у Пожеги?</vt:lpstr>
      <vt:lpstr>PowerPoint Presentation</vt:lpstr>
      <vt:lpstr>PowerPoint Presentation</vt:lpstr>
      <vt:lpstr>7.Како су се звали Милошеви родитељи ?</vt:lpstr>
      <vt:lpstr>PowerPoint Presentation</vt:lpstr>
      <vt:lpstr>PowerPoint Presentation</vt:lpstr>
      <vt:lpstr>8.Који обласни господар је држао овај крај у 14. веку?</vt:lpstr>
      <vt:lpstr>PowerPoint Presentation</vt:lpstr>
      <vt:lpstr>9.Како се некад  звао пожешки фудбалски клуб (данашња ,,Слога,,)?</vt:lpstr>
      <vt:lpstr>PowerPoint Presentation</vt:lpstr>
      <vt:lpstr>PowerPoint Presentation</vt:lpstr>
      <vt:lpstr>2. Игра </vt:lpstr>
      <vt:lpstr>PowerPoint Presentation</vt:lpstr>
      <vt:lpstr>2.Наведите 2 личности које су прославиле наш крај</vt:lpstr>
      <vt:lpstr>PowerPoint Presentation</vt:lpstr>
      <vt:lpstr>PowerPoint Presentation</vt:lpstr>
      <vt:lpstr>5.Какосе звао Милошев пријатељ коме је 1832.године наредио да уреди Пожешку варош?</vt:lpstr>
      <vt:lpstr>6.ко је аутор слике?,Шта је Милош тада рекао? Коме предаје барјак?</vt:lpstr>
      <vt:lpstr>3.Игра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Pear Lekovic</dc:creator>
  <cp:lastModifiedBy>Windows</cp:lastModifiedBy>
  <cp:revision>56</cp:revision>
  <dcterms:created xsi:type="dcterms:W3CDTF">2006-08-16T00:00:00Z</dcterms:created>
  <dcterms:modified xsi:type="dcterms:W3CDTF">2015-09-27T13:46:26Z</dcterms:modified>
</cp:coreProperties>
</file>